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blog.thedetroithub.com/wp-content/uploads/2011/08/locker-schoo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048000"/>
            <a:ext cx="2946400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6"/>
          <p:cNvSpPr txBox="1"/>
          <p:nvPr/>
        </p:nvSpPr>
        <p:spPr>
          <a:xfrm>
            <a:off x="381000" y="2286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20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septembre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313905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A faire maintenant (DO NOW)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2176063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Pour chaque photo, écrivez un question: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8" name="TextBox 6"/>
          <p:cNvSpPr txBox="1"/>
          <p:nvPr/>
        </p:nvSpPr>
        <p:spPr>
          <a:xfrm>
            <a:off x="228600" y="2971800"/>
            <a:ext cx="838200" cy="646331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1.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1028" name="Picture 4" descr="http://bloximages.chicago2.vip.townnews.com/pressofatlanticcity.com/content/tncms/assets/v3/editorial/9/11/91163bb3-3900-5b09-8ef9-d193ca27673c/4e710082ae0a4.preview-3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96" t="4328" r="50000" b="32187"/>
          <a:stretch/>
        </p:blipFill>
        <p:spPr bwMode="auto">
          <a:xfrm>
            <a:off x="4641476" y="3048000"/>
            <a:ext cx="1689848" cy="2383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6"/>
          <p:cNvSpPr txBox="1"/>
          <p:nvPr/>
        </p:nvSpPr>
        <p:spPr>
          <a:xfrm>
            <a:off x="4222376" y="3035425"/>
            <a:ext cx="838200" cy="646331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2.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1030" name="Picture 6" descr="http://cuddlebugs.onslow.org/cuddlebugs/wp-content/uploads/2009/12/Nurs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9807" y="4038600"/>
            <a:ext cx="2224193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6"/>
          <p:cNvSpPr txBox="1"/>
          <p:nvPr/>
        </p:nvSpPr>
        <p:spPr>
          <a:xfrm>
            <a:off x="6500707" y="3625230"/>
            <a:ext cx="838200" cy="646331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3.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24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8</cp:revision>
  <dcterms:created xsi:type="dcterms:W3CDTF">2011-09-14T23:22:57Z</dcterms:created>
  <dcterms:modified xsi:type="dcterms:W3CDTF">2011-09-20T15:15:58Z</dcterms:modified>
</cp:coreProperties>
</file>